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62E-CCB2-4822-B0BE-F4AEF667279B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485F-8383-4708-BD4A-B8BA7F9D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6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62E-CCB2-4822-B0BE-F4AEF667279B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485F-8383-4708-BD4A-B8BA7F9D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0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62E-CCB2-4822-B0BE-F4AEF667279B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485F-8383-4708-BD4A-B8BA7F9D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5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62E-CCB2-4822-B0BE-F4AEF667279B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485F-8383-4708-BD4A-B8BA7F9D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2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62E-CCB2-4822-B0BE-F4AEF667279B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485F-8383-4708-BD4A-B8BA7F9D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1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62E-CCB2-4822-B0BE-F4AEF667279B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485F-8383-4708-BD4A-B8BA7F9D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2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62E-CCB2-4822-B0BE-F4AEF667279B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485F-8383-4708-BD4A-B8BA7F9D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1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62E-CCB2-4822-B0BE-F4AEF667279B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485F-8383-4708-BD4A-B8BA7F9D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9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62E-CCB2-4822-B0BE-F4AEF667279B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485F-8383-4708-BD4A-B8BA7F9D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62E-CCB2-4822-B0BE-F4AEF667279B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485F-8383-4708-BD4A-B8BA7F9D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462E-CCB2-4822-B0BE-F4AEF667279B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485F-8383-4708-BD4A-B8BA7F9D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462E-CCB2-4822-B0BE-F4AEF667279B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485F-8383-4708-BD4A-B8BA7F9D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0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1" y="85952"/>
            <a:ext cx="7181188" cy="64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1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4839154" y="3028988"/>
            <a:ext cx="6349546" cy="1352512"/>
          </a:xfrm>
          <a:prstGeom prst="bent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0800000" flipV="1">
            <a:off x="381001" y="4385795"/>
            <a:ext cx="7060435" cy="1947399"/>
          </a:xfrm>
          <a:prstGeom prst="bent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204200" y="562988"/>
            <a:ext cx="3880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Змагу растлумачыць і навучыць другіх.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42676" y="2501980"/>
            <a:ext cx="363877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be-BY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зразумеў, я навучыўся.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896" y="4064000"/>
            <a:ext cx="29512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Мне яшчэ патрэбна дапамога.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6260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брат, сестра , мама ,папа рисунки, картин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1" y="0"/>
            <a:ext cx="7024052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80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92" y="-52140"/>
            <a:ext cx="9620016" cy="70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8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1" y="850900"/>
            <a:ext cx="11595100" cy="4521200"/>
          </a:xfrm>
        </p:spPr>
        <p:txBody>
          <a:bodyPr>
            <a:normAutofit/>
          </a:bodyPr>
          <a:lstStyle/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Павінны даведацца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калі ў словах трэба пісаць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раздзяляльны </a:t>
            </a:r>
            <a:r>
              <a:rPr lang="be-BY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калі </a:t>
            </a:r>
            <a:r>
              <a:rPr lang="be-BY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апостраф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навучыцца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правільна  пісаць такія словы.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680" y="552735"/>
            <a:ext cx="11187658" cy="5443329"/>
          </a:xfrm>
        </p:spPr>
        <p:txBody>
          <a:bodyPr>
            <a:noAutofit/>
          </a:bodyPr>
          <a:lstStyle/>
          <a:p>
            <a:r>
              <a:rPr lang="be-BY" sz="9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Тэма: </a:t>
            </a:r>
            <a:br>
              <a:rPr lang="be-BY" sz="9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9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Раздзяляльны </a:t>
            </a:r>
            <a:r>
              <a:rPr lang="be-BY" sz="9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be-BY" sz="9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9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9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br>
              <a:rPr lang="be-BY" sz="9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9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апостраф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6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78" y="0"/>
            <a:ext cx="10294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79228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6000"/>
          </a:p>
        </p:txBody>
      </p:sp>
      <p:sp>
        <p:nvSpPr>
          <p:cNvPr id="5" name="Овал 4"/>
          <p:cNvSpPr/>
          <p:nvPr/>
        </p:nvSpPr>
        <p:spPr>
          <a:xfrm>
            <a:off x="0" y="1638616"/>
            <a:ext cx="3248526" cy="3292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60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78832" y="1730340"/>
            <a:ext cx="13354799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e-BY" altLang="ru-RU" sz="1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е,ё,ю,я,і</a:t>
            </a:r>
            <a:endParaRPr kumimoji="0" lang="ru-RU" altLang="ru-RU" sz="1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0138" y="1030244"/>
            <a:ext cx="99738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8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endParaRPr lang="ru-RU" sz="287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80138" y="938520"/>
            <a:ext cx="99738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8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endParaRPr lang="ru-RU" sz="28700" dirty="0"/>
          </a:p>
        </p:txBody>
      </p:sp>
    </p:spTree>
    <p:extLst>
      <p:ext uri="{BB962C8B-B14F-4D97-AF65-F5344CB8AC3E}">
        <p14:creationId xmlns:p14="http://schemas.microsoft.com/office/powerpoint/2010/main" val="342705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813" y="324410"/>
            <a:ext cx="10515600" cy="1325563"/>
          </a:xfrm>
        </p:spPr>
        <p:txBody>
          <a:bodyPr/>
          <a:lstStyle/>
          <a:p>
            <a:pPr algn="ctr"/>
            <a:r>
              <a:rPr lang="be-BY" dirty="0"/>
              <a:t>Парцьеры – гэта занавеска з цяжкай тканіны на дзвярах або </a:t>
            </a:r>
            <a:r>
              <a:rPr lang="be-BY" dirty="0" smtClean="0"/>
              <a:t>вокнах.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9108" t="13974" r="15339" b="59220"/>
          <a:stretch/>
        </p:blipFill>
        <p:spPr bwMode="auto">
          <a:xfrm>
            <a:off x="1920107" y="1649973"/>
            <a:ext cx="8351785" cy="5090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306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43691" y="-24063"/>
            <a:ext cx="4402183" cy="655549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be-BY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e-BY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e-BY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e-BY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e-BY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e-BY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e-BY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e-BY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9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91064" y="1981294"/>
            <a:ext cx="1335479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e-BY" altLang="ru-RU" sz="13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е,ё,ю,я,і</a:t>
            </a:r>
            <a:endParaRPr kumimoji="0" lang="ru-RU" altLang="ru-RU" sz="9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76599" y="1511934"/>
            <a:ext cx="138371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19900" dirty="0" smtClean="0"/>
              <a:t>ь</a:t>
            </a:r>
            <a:endParaRPr lang="ru-RU" sz="19900" dirty="0"/>
          </a:p>
        </p:txBody>
      </p:sp>
      <p:sp>
        <p:nvSpPr>
          <p:cNvPr id="2" name="TextBox 1"/>
          <p:cNvSpPr txBox="1"/>
          <p:nvPr/>
        </p:nvSpPr>
        <p:spPr>
          <a:xfrm>
            <a:off x="1233897" y="856357"/>
            <a:ext cx="33119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  н</a:t>
            </a:r>
          </a:p>
          <a:p>
            <a:r>
              <a:rPr lang="be-BY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  с</a:t>
            </a:r>
          </a:p>
          <a:p>
            <a:r>
              <a:rPr lang="be-BY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  дз</a:t>
            </a:r>
          </a:p>
          <a:p>
            <a:endParaRPr lang="ru-RU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76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59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Павінны даведацца, калі ў словах трэба пісаць раздзяляльны ь, а калі апостраф,  навучыцца правільна  пісаць такія словы.</vt:lpstr>
      <vt:lpstr>Тэма:  Раздзяляльны ь  і апостраф</vt:lpstr>
      <vt:lpstr>Презентация PowerPoint</vt:lpstr>
      <vt:lpstr>Презентация PowerPoint</vt:lpstr>
      <vt:lpstr>Парцьеры – гэта занавеска з цяжкай тканіны на дзвярах або вокнах.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2020-04-26T20:04:43Z</dcterms:created>
  <dcterms:modified xsi:type="dcterms:W3CDTF">2020-05-05T21:20:21Z</dcterms:modified>
</cp:coreProperties>
</file>